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3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5871-EAA6-40BC-98FE-BA7ACE399C78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11604-9FD5-4151-85D4-950CA9D7A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591F-A8E7-4668-AEBC-F8B5E5F0096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2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D96AB-8526-41DD-8E4C-9D9146C72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DD973A-79F9-43CD-AF38-BA0C8C70F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EFC5C5-E536-43D7-A554-21BF8319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720E5-3124-4831-99DB-8DF5C48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B9010-E795-4F69-9C27-33698156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52611-16C7-44AC-8D4E-D71FD92E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C8C0DB-A44B-4623-A2FA-9660691D1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3BA59-2B8C-4F1C-8857-431ABE4F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DA84A-DBFC-4C96-9920-48B16886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12316-86EA-4C83-8104-E9A0F47B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43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05C4C4-6130-4D36-8359-07DB75466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121DEE-F345-4C26-888D-691320D9E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475B8-4846-4E88-8FCC-6F29A666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41C5B-C2FC-422E-B5FD-43A95A50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58F7E-2C50-4CE4-9A1E-726D5092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9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40F40-D2CD-46D3-97E1-6FFEB5C9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61FF9-4529-4FAD-900B-A071153C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14384-7A5F-49B0-948D-44A5E616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16AAEF-5F3D-4B2D-AE5E-737E38E1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9E0A12-E733-4B54-BBDB-40B15FCA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60E1F-8D94-4E5E-A56B-54E6B781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FBB5BD-7F77-44C5-BF4C-349C46F58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B9119-19D1-48BE-9727-E0CA87AE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DB718-BFF6-4F30-9AF5-1443B4F2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3C695-FF72-434C-80FA-2AB0C551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9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00CA2-D98E-440F-998E-EB360DA0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84D11-96C4-4A67-BA4B-C2796E887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206983-88A7-4C78-965B-50845C71D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E095DF-1D3B-41CD-8309-B42ADB00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D75A1E-2E0B-4B48-8810-A1C1BA7B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D3F4B8-5D47-4157-AA4D-42259E53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3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D6F75-F7BA-41E4-85E2-30219610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269C74-BDF6-4E21-A0A4-34BCAD0A4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498DB7-A178-4EFA-96A4-A3C962CC4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1FEAA8-1784-4322-8E16-D78FF91CC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BD9E7F-788C-4178-86FD-E274A67DF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2305B3-D548-4819-BA79-3F3A1934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A24DCC-B6AD-4B16-AE01-3E3F31C7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F08FC9-75E1-4423-B600-E00765A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8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F06E-ED11-4A0F-B9ED-DBFB91DB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C34421-DD7C-42CB-A360-6B9A75D3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E2A461-951F-45D8-AF2A-61480A18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FCAE3D-2C88-4D01-BAFA-9167E970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46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634568-712E-46E5-9359-B5D0D986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6F32E8-F396-4B95-9AA4-07D6ED55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EDA577-879E-43AC-BD0A-5723CD88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5770C-BCBE-4571-ABD5-87D8C9F8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FD432-78BD-4DD0-8C9E-FAA91BA9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53B5C-BA83-4BDF-9126-F89181466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2DC22-1B6B-45D7-A16C-A7E05F39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DDB9D-34D0-4319-85F8-8CAE45DC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2D8C2F-9444-47C1-BADF-8F0FB147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6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3200F-1644-4AF8-BF72-FF0AA881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DD13A1-1327-4999-AFFD-3009B75B2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E458AF-BE38-4A06-9291-870C8FC4F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EFBE83-E22D-4FAE-921B-1ABBE8E7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E7E38D-40B6-4623-B1DB-E435041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324394-2A4A-4549-80C4-9409C90C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0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EB24A-D164-4099-8525-469A0157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939752-ACEC-4E68-AA19-852BE70B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11895-FDBA-4023-923F-9B5E8379B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9F533-688C-41C4-9B77-1DC1AF32E876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D3AAC-ADC2-47B4-B4B9-C1FB7EB69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E24B82-D789-4270-A262-FFC599B38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BB4C-51FD-4C10-97A8-7E642FCB9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6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12" Type="http://schemas.openxmlformats.org/officeDocument/2006/relationships/image" Target="../media/image8.jpeg"/><Relationship Id="rId1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5" Type="http://schemas.openxmlformats.org/officeDocument/2006/relationships/image" Target="../media/image2.jpg"/><Relationship Id="rId15" Type="http://schemas.openxmlformats.org/officeDocument/2006/relationships/image" Target="../media/image11.gif"/><Relationship Id="rId10" Type="http://schemas.microsoft.com/office/2007/relationships/hdphoto" Target="../media/hdphoto1.wdp"/><Relationship Id="rId4" Type="http://schemas.openxmlformats.org/officeDocument/2006/relationships/hyperlink" Target="mailto:smfrol@chph.ras.ru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lh5.googleusercontent.com/QC8cP_xIywhR0vOrQUIixArCPlgu1uMYDvyRmfeDgLucqlHyFyqsb1QrIrrT7dFmnbS4_DXONt4mXVW8_tQy6W112SIZk1JpROjjDSdSqowIohfMlRLuJQg6tNUO-ciOsgn1p8c=s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t="4113" r="2769" b="6163"/>
          <a:stretch/>
        </p:blipFill>
        <p:spPr bwMode="auto">
          <a:xfrm>
            <a:off x="-60688" y="29973"/>
            <a:ext cx="12303889" cy="68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88494"/>
            <a:ext cx="8963025" cy="64928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Лаборатория детонации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69787" y="2089908"/>
            <a:ext cx="26742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Научный руководитель: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Зав. лаб.,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г.н.с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., д.ф.-м.н.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Фролов Сергей Михайлович</a:t>
            </a:r>
          </a:p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wentieth Century"/>
                <a:hlinkClick r:id="rId4"/>
              </a:rPr>
              <a:t>smfrol@chph.ras.ru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wentieth Century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+7 495 939-72-28</a:t>
            </a: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Публикации лаборатории: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wentieth Century"/>
              </a:rPr>
              <a:t>www.frolovs.ru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wentieth Century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112" y="3948357"/>
            <a:ext cx="284797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ru-RU" sz="1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wentieth Century"/>
              </a:rPr>
              <a:t>Чем можно заниматься студенту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8112" y="5933670"/>
            <a:ext cx="194565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wentieth Century"/>
              </a:rPr>
              <a:t>Перспективы</a:t>
            </a:r>
            <a:r>
              <a:rPr lang="ru-RU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wentieth Century"/>
              </a:rPr>
              <a:t> </a:t>
            </a:r>
            <a:endParaRPr lang="ru-RU" sz="1400" b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009858-7392-49C9-AD52-F5541FB08BBB}"/>
              </a:ext>
            </a:extLst>
          </p:cNvPr>
          <p:cNvSpPr/>
          <p:nvPr/>
        </p:nvSpPr>
        <p:spPr>
          <a:xfrm>
            <a:off x="1275204" y="1522550"/>
            <a:ext cx="823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D303FF-BE10-462D-A7F6-EE493CD6CCBA}"/>
              </a:ext>
            </a:extLst>
          </p:cNvPr>
          <p:cNvSpPr/>
          <p:nvPr/>
        </p:nvSpPr>
        <p:spPr>
          <a:xfrm>
            <a:off x="74196" y="681950"/>
            <a:ext cx="9578687" cy="326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направления научных исследований: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Физико-химическая кинетика горения и детонации газов и дисперсных систем. Детальные механизмы химических превращений. Методы ускорения вычислений. Экспериментальные исследования на кинетических ударных трубах, в статических и проточных реакторах.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Химическая термодинамика процессов энергопреобразования. Термические и калорические уравнения состояния реальных веществ и их смесей в широком диапазоне параметров состояния.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Газовая динамика горения, переходных режимов горения и детонации газов и дисперсных систем. Физико-математические модели сопутствующих процессов. Компьютерное моделирование многомерных реагирующих течений в условиях сложной геометрии. Экспериментальные исследования на детонационных трубах и в модельных горелочных устройствах.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Прикладные проблемы газовой динамики горения и детонации. Математическое моделирование рабочего процесса в поршневых, прямоточных, газотурбинных, ракетных 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гидрореактивных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двигателях на химическом топливе, включая эмиссию вредных веществ. Двигатели и горелочные устройства нового типа с детонационным горением топлива. Экспериментальные исследования рабочего процесса в модельных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энергопреобразующих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3B40AB-0148-4CEE-943A-AB38E31D7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036" y="375408"/>
            <a:ext cx="1287780" cy="171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53199-D322-4AD5-A03B-F1459351D291}"/>
              </a:ext>
            </a:extLst>
          </p:cNvPr>
          <p:cNvSpPr txBox="1"/>
          <p:nvPr/>
        </p:nvSpPr>
        <p:spPr>
          <a:xfrm>
            <a:off x="74196" y="4601257"/>
            <a:ext cx="7103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прикладных вычислительных программ и баз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экспериментальных образцов новой техники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лабораторных экспериментах и их обработке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натурных испытаниях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 с научными докладами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A5BA8-94F8-40A1-A3B8-8D4B6F2A2342}"/>
              </a:ext>
            </a:extLst>
          </p:cNvPr>
          <p:cNvSpPr txBox="1"/>
          <p:nvPr/>
        </p:nvSpPr>
        <p:spPr>
          <a:xfrm>
            <a:off x="78091" y="6266032"/>
            <a:ext cx="70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дипломного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513BE28-4403-46AC-B9C4-83DA53D0B2F7}"/>
              </a:ext>
            </a:extLst>
          </p:cNvPr>
          <p:cNvGrpSpPr/>
          <p:nvPr/>
        </p:nvGrpSpPr>
        <p:grpSpPr>
          <a:xfrm>
            <a:off x="3134297" y="3936565"/>
            <a:ext cx="8846048" cy="2924754"/>
            <a:chOff x="3134297" y="3936565"/>
            <a:chExt cx="8846048" cy="292475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079652B-ED17-4F0E-8FFE-A7419AD12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5" b="13375"/>
            <a:stretch/>
          </p:blipFill>
          <p:spPr>
            <a:xfrm>
              <a:off x="6629372" y="5255817"/>
              <a:ext cx="2382033" cy="970059"/>
            </a:xfrm>
            <a:prstGeom prst="rect">
              <a:avLst/>
            </a:prstGeom>
          </p:spPr>
        </p:pic>
        <p:pic>
          <p:nvPicPr>
            <p:cNvPr id="15" name="Рисунок 14" descr="12.gif">
              <a:extLst>
                <a:ext uri="{FF2B5EF4-FFF2-40B4-BE49-F238E27FC236}">
                  <a16:creationId xmlns:a16="http://schemas.microsoft.com/office/drawing/2014/main" id="{3CD947C9-BB94-46BD-9475-EB4AF77DC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b="4336"/>
            <a:stretch/>
          </p:blipFill>
          <p:spPr>
            <a:xfrm>
              <a:off x="7136115" y="3951268"/>
              <a:ext cx="2342377" cy="12604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20A7199-4A1F-4E4F-8834-33B73FBF0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58" b="1265"/>
            <a:stretch/>
          </p:blipFill>
          <p:spPr>
            <a:xfrm>
              <a:off x="4838747" y="5406490"/>
              <a:ext cx="1752280" cy="14548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86323D-8096-4047-A985-3FE964A04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3"/>
            <a:stretch/>
          </p:blipFill>
          <p:spPr>
            <a:xfrm>
              <a:off x="9533649" y="3936565"/>
              <a:ext cx="2443512" cy="126045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29B517E-C401-4259-A05A-C6ACB788A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220" y="3961175"/>
              <a:ext cx="1600405" cy="65454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9E394F5-1634-4A9A-B0E7-53F02FD52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16100" b="12500"/>
            <a:stretch>
              <a:fillRect/>
            </a:stretch>
          </p:blipFill>
          <p:spPr bwMode="auto">
            <a:xfrm>
              <a:off x="9046031" y="5257499"/>
              <a:ext cx="1242280" cy="128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538FFE68-0094-4C48-8029-7A1DC8257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297" y="3959724"/>
              <a:ext cx="2287892" cy="65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63">
              <a:extLst>
                <a:ext uri="{FF2B5EF4-FFF2-40B4-BE49-F238E27FC236}">
                  <a16:creationId xmlns:a16="http://schemas.microsoft.com/office/drawing/2014/main" id="{E5FBF751-F72E-492C-8943-E115EFA43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"/>
            <a:stretch/>
          </p:blipFill>
          <p:spPr bwMode="auto">
            <a:xfrm>
              <a:off x="6637323" y="6262016"/>
              <a:ext cx="2342377" cy="56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D4E1C49-8C86-465F-BFBA-973EA784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8876" y="5260638"/>
              <a:ext cx="1661469" cy="934577"/>
            </a:xfrm>
            <a:prstGeom prst="rect">
              <a:avLst/>
            </a:prstGeom>
          </p:spPr>
        </p:pic>
        <p:pic>
          <p:nvPicPr>
            <p:cNvPr id="24" name="Объект 6">
              <a:extLst>
                <a:ext uri="{FF2B5EF4-FFF2-40B4-BE49-F238E27FC236}">
                  <a16:creationId xmlns:a16="http://schemas.microsoft.com/office/drawing/2014/main" id="{59E3E1C8-40EF-4A3D-A091-96CF850D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116" y="5948075"/>
              <a:ext cx="1190030" cy="59575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E6AB6CF-9F22-467A-A26B-1515F9FAF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364" y="6266032"/>
              <a:ext cx="1695095" cy="529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930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Широкоэкранный</PresentationFormat>
  <Paragraphs>22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Twentieth Century</vt:lpstr>
      <vt:lpstr>Тема Office</vt:lpstr>
      <vt:lpstr>Лаборатория детонации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Лаборатория детонации</dc:title>
  <dc:creator>Sergey Frolov</dc:creator>
  <cp:lastModifiedBy>Sergey Frolov</cp:lastModifiedBy>
  <cp:revision>1</cp:revision>
  <dcterms:created xsi:type="dcterms:W3CDTF">2022-11-29T11:26:07Z</dcterms:created>
  <dcterms:modified xsi:type="dcterms:W3CDTF">2022-11-29T11:26:27Z</dcterms:modified>
</cp:coreProperties>
</file>